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01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D. Dillman" userId="S::christopher.d.dillman@ausgar.com::077be47d-244c-4ec5-a789-727ba64e922a" providerId="AD" clId="Web-{B072B356-9FAF-3ED6-42F2-E284E8461559}"/>
    <pc:docChg chg="modSld">
      <pc:chgData name="Christopher D. Dillman" userId="S::christopher.d.dillman@ausgar.com::077be47d-244c-4ec5-a789-727ba64e922a" providerId="AD" clId="Web-{B072B356-9FAF-3ED6-42F2-E284E8461559}" dt="2024-01-29T22:29:04.636" v="8" actId="20577"/>
      <pc:docMkLst>
        <pc:docMk/>
      </pc:docMkLst>
      <pc:sldChg chg="modSp">
        <pc:chgData name="Christopher D. Dillman" userId="S::christopher.d.dillman@ausgar.com::077be47d-244c-4ec5-a789-727ba64e922a" providerId="AD" clId="Web-{B072B356-9FAF-3ED6-42F2-E284E8461559}" dt="2024-01-29T22:29:04.636" v="8" actId="20577"/>
        <pc:sldMkLst>
          <pc:docMk/>
          <pc:sldMk cId="800461917" sldId="3015"/>
        </pc:sldMkLst>
        <pc:spChg chg="mod">
          <ac:chgData name="Christopher D. Dillman" userId="S::christopher.d.dillman@ausgar.com::077be47d-244c-4ec5-a789-727ba64e922a" providerId="AD" clId="Web-{B072B356-9FAF-3ED6-42F2-E284E8461559}" dt="2024-01-29T22:29:04.636" v="8" actId="20577"/>
          <ac:spMkLst>
            <pc:docMk/>
            <pc:sldMk cId="800461917" sldId="3015"/>
            <ac:spMk id="2" creationId="{65768ECD-760C-44F8-83B7-318A1A256644}"/>
          </ac:spMkLst>
        </pc:spChg>
      </pc:sldChg>
    </pc:docChg>
  </pc:docChgLst>
  <pc:docChgLst>
    <pc:chgData name="James K. Sisson" userId="f37362c0-3c4b-423c-a258-26cc8d6f5420" providerId="ADAL" clId="{256F57CE-6639-4976-8FE5-4C27BD3A3FAA}"/>
    <pc:docChg chg="custSel modSld">
      <pc:chgData name="James K. Sisson" userId="f37362c0-3c4b-423c-a258-26cc8d6f5420" providerId="ADAL" clId="{256F57CE-6639-4976-8FE5-4C27BD3A3FAA}" dt="2024-02-08T17:19:03.442" v="6" actId="108"/>
      <pc:docMkLst>
        <pc:docMk/>
      </pc:docMkLst>
      <pc:sldChg chg="modSp mod">
        <pc:chgData name="James K. Sisson" userId="f37362c0-3c4b-423c-a258-26cc8d6f5420" providerId="ADAL" clId="{256F57CE-6639-4976-8FE5-4C27BD3A3FAA}" dt="2024-02-08T17:19:03.442" v="6" actId="108"/>
        <pc:sldMkLst>
          <pc:docMk/>
          <pc:sldMk cId="800461917" sldId="3015"/>
        </pc:sldMkLst>
        <pc:spChg chg="mod">
          <ac:chgData name="James K. Sisson" userId="f37362c0-3c4b-423c-a258-26cc8d6f5420" providerId="ADAL" clId="{256F57CE-6639-4976-8FE5-4C27BD3A3FAA}" dt="2024-02-08T17:19:03.442" v="6" actId="108"/>
          <ac:spMkLst>
            <pc:docMk/>
            <pc:sldMk cId="800461917" sldId="3015"/>
            <ac:spMk id="3" creationId="{A10CDFBA-2190-4B5E-8C5D-C8E84DE6DA0C}"/>
          </ac:spMkLst>
        </pc:spChg>
      </pc:sldChg>
    </pc:docChg>
  </pc:docChgLst>
  <pc:docChgLst>
    <pc:chgData name="Victoria M. Starke" userId="943d8248-7b50-4c3a-801c-5cfbb636d160" providerId="ADAL" clId="{3997486E-0119-43EA-81B3-F8939D663D50}"/>
    <pc:docChg chg="custSel addSld delSld modSld modMainMaster">
      <pc:chgData name="Victoria M. Starke" userId="943d8248-7b50-4c3a-801c-5cfbb636d160" providerId="ADAL" clId="{3997486E-0119-43EA-81B3-F8939D663D50}" dt="2024-01-29T19:28:24.662" v="66" actId="20577"/>
      <pc:docMkLst>
        <pc:docMk/>
      </pc:docMkLst>
      <pc:sldChg chg="del">
        <pc:chgData name="Victoria M. Starke" userId="943d8248-7b50-4c3a-801c-5cfbb636d160" providerId="ADAL" clId="{3997486E-0119-43EA-81B3-F8939D663D50}" dt="2024-01-29T19:27:22.324" v="3" actId="47"/>
        <pc:sldMkLst>
          <pc:docMk/>
          <pc:sldMk cId="109857222" sldId="256"/>
        </pc:sldMkLst>
      </pc:sldChg>
      <pc:sldChg chg="modSp add mod modShow">
        <pc:chgData name="Victoria M. Starke" userId="943d8248-7b50-4c3a-801c-5cfbb636d160" providerId="ADAL" clId="{3997486E-0119-43EA-81B3-F8939D663D50}" dt="2024-01-29T19:28:24.662" v="66" actId="20577"/>
        <pc:sldMkLst>
          <pc:docMk/>
          <pc:sldMk cId="800461917" sldId="3015"/>
        </pc:sldMkLst>
        <pc:spChg chg="mod">
          <ac:chgData name="Victoria M. Starke" userId="943d8248-7b50-4c3a-801c-5cfbb636d160" providerId="ADAL" clId="{3997486E-0119-43EA-81B3-F8939D663D50}" dt="2024-01-29T19:27:29.703" v="8" actId="20577"/>
          <ac:spMkLst>
            <pc:docMk/>
            <pc:sldMk cId="800461917" sldId="3015"/>
            <ac:spMk id="2" creationId="{65768ECD-760C-44F8-83B7-318A1A256644}"/>
          </ac:spMkLst>
        </pc:spChg>
        <pc:spChg chg="mod">
          <ac:chgData name="Victoria M. Starke" userId="943d8248-7b50-4c3a-801c-5cfbb636d160" providerId="ADAL" clId="{3997486E-0119-43EA-81B3-F8939D663D50}" dt="2024-01-29T19:27:34.609" v="10" actId="20577"/>
          <ac:spMkLst>
            <pc:docMk/>
            <pc:sldMk cId="800461917" sldId="3015"/>
            <ac:spMk id="3" creationId="{A10CDFBA-2190-4B5E-8C5D-C8E84DE6DA0C}"/>
          </ac:spMkLst>
        </pc:spChg>
        <pc:spChg chg="mod">
          <ac:chgData name="Victoria M. Starke" userId="943d8248-7b50-4c3a-801c-5cfbb636d160" providerId="ADAL" clId="{3997486E-0119-43EA-81B3-F8939D663D50}" dt="2024-01-29T19:27:43.059" v="28" actId="20577"/>
          <ac:spMkLst>
            <pc:docMk/>
            <pc:sldMk cId="800461917" sldId="3015"/>
            <ac:spMk id="5" creationId="{35E6A6E9-AA65-426A-AA43-D3F1A594C904}"/>
          </ac:spMkLst>
        </pc:spChg>
        <pc:spChg chg="mod">
          <ac:chgData name="Victoria M. Starke" userId="943d8248-7b50-4c3a-801c-5cfbb636d160" providerId="ADAL" clId="{3997486E-0119-43EA-81B3-F8939D663D50}" dt="2024-01-29T19:28:24.662" v="66" actId="20577"/>
          <ac:spMkLst>
            <pc:docMk/>
            <pc:sldMk cId="800461917" sldId="3015"/>
            <ac:spMk id="6" creationId="{2B47C6DB-9A97-4531-8B3D-2CE01CC753FE}"/>
          </ac:spMkLst>
        </pc:spChg>
      </pc:sldChg>
      <pc:sldMasterChg chg="modSp modSldLayout">
        <pc:chgData name="Victoria M. Starke" userId="943d8248-7b50-4c3a-801c-5cfbb636d160" providerId="ADAL" clId="{3997486E-0119-43EA-81B3-F8939D663D50}" dt="2024-01-29T19:27:17.830" v="0"/>
        <pc:sldMasterMkLst>
          <pc:docMk/>
          <pc:sldMasterMk cId="2460954070" sldId="2147483660"/>
        </pc:sldMasterMkLst>
        <pc:spChg chg="mod">
          <ac:chgData name="Victoria M. Starke" userId="943d8248-7b50-4c3a-801c-5cfbb636d160" providerId="ADAL" clId="{3997486E-0119-43EA-81B3-F8939D663D50}" dt="2024-01-29T19:27:17.830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Victoria M. Starke" userId="943d8248-7b50-4c3a-801c-5cfbb636d160" providerId="ADAL" clId="{3997486E-0119-43EA-81B3-F8939D663D50}" dt="2024-01-29T19:27:17.830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Victoria M. Starke" userId="943d8248-7b50-4c3a-801c-5cfbb636d160" providerId="ADAL" clId="{3997486E-0119-43EA-81B3-F8939D663D50}" dt="2024-01-29T19:27:17.830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Victoria M. Starke" userId="943d8248-7b50-4c3a-801c-5cfbb636d160" providerId="ADAL" clId="{3997486E-0119-43EA-81B3-F8939D663D50}" dt="2024-01-29T19:27:17.830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Victoria M. Starke" userId="943d8248-7b50-4c3a-801c-5cfbb636d160" providerId="ADAL" clId="{3997486E-0119-43EA-81B3-F8939D663D50}" dt="2024-01-29T19:27:17.830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Victoria M. Starke" userId="943d8248-7b50-4c3a-801c-5cfbb636d160" providerId="ADAL" clId="{3997486E-0119-43EA-81B3-F8939D663D50}" dt="2024-01-29T19:27:17.830" v="0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Victoria M. Starke" userId="943d8248-7b50-4c3a-801c-5cfbb636d160" providerId="ADAL" clId="{3997486E-0119-43EA-81B3-F8939D663D50}" dt="2024-01-29T19:27:17.830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Victoria M. Starke" userId="943d8248-7b50-4c3a-801c-5cfbb636d160" providerId="ADAL" clId="{8978DE08-073B-40EC-AACE-DD98CDC6D15D}"/>
    <pc:docChg chg="undo redo custSel modSld modMainMaster">
      <pc:chgData name="Victoria M. Starke" userId="943d8248-7b50-4c3a-801c-5cfbb636d160" providerId="ADAL" clId="{8978DE08-073B-40EC-AACE-DD98CDC6D15D}" dt="2024-01-30T16:02:16.158" v="139" actId="20577"/>
      <pc:docMkLst>
        <pc:docMk/>
      </pc:docMkLst>
      <pc:sldChg chg="addSp modSp mod">
        <pc:chgData name="Victoria M. Starke" userId="943d8248-7b50-4c3a-801c-5cfbb636d160" providerId="ADAL" clId="{8978DE08-073B-40EC-AACE-DD98CDC6D15D}" dt="2024-01-30T16:02:16.158" v="139" actId="20577"/>
        <pc:sldMkLst>
          <pc:docMk/>
          <pc:sldMk cId="800461917" sldId="3015"/>
        </pc:sldMkLst>
        <pc:spChg chg="mod">
          <ac:chgData name="Victoria M. Starke" userId="943d8248-7b50-4c3a-801c-5cfbb636d160" providerId="ADAL" clId="{8978DE08-073B-40EC-AACE-DD98CDC6D15D}" dt="2024-01-30T16:02:16.158" v="139" actId="20577"/>
          <ac:spMkLst>
            <pc:docMk/>
            <pc:sldMk cId="800461917" sldId="3015"/>
            <ac:spMk id="3" creationId="{A10CDFBA-2190-4B5E-8C5D-C8E84DE6DA0C}"/>
          </ac:spMkLst>
        </pc:spChg>
        <pc:spChg chg="mod">
          <ac:chgData name="Victoria M. Starke" userId="943d8248-7b50-4c3a-801c-5cfbb636d160" providerId="ADAL" clId="{8978DE08-073B-40EC-AACE-DD98CDC6D15D}" dt="2024-01-29T19:34:00.262" v="73" actId="1076"/>
          <ac:spMkLst>
            <pc:docMk/>
            <pc:sldMk cId="800461917" sldId="3015"/>
            <ac:spMk id="5" creationId="{35E6A6E9-AA65-426A-AA43-D3F1A594C904}"/>
          </ac:spMkLst>
        </pc:spChg>
        <pc:spChg chg="mod">
          <ac:chgData name="Victoria M. Starke" userId="943d8248-7b50-4c3a-801c-5cfbb636d160" providerId="ADAL" clId="{8978DE08-073B-40EC-AACE-DD98CDC6D15D}" dt="2024-01-29T19:33:43.816" v="71" actId="6549"/>
          <ac:spMkLst>
            <pc:docMk/>
            <pc:sldMk cId="800461917" sldId="3015"/>
            <ac:spMk id="7" creationId="{7F9FEC54-B3EF-FAD5-BD8D-1ACF7C0A8CFF}"/>
          </ac:spMkLst>
        </pc:spChg>
        <pc:picChg chg="add mod">
          <ac:chgData name="Victoria M. Starke" userId="943d8248-7b50-4c3a-801c-5cfbb636d160" providerId="ADAL" clId="{8978DE08-073B-40EC-AACE-DD98CDC6D15D}" dt="2024-01-29T19:33:16.853" v="66" actId="1076"/>
          <ac:picMkLst>
            <pc:docMk/>
            <pc:sldMk cId="800461917" sldId="3015"/>
            <ac:picMk id="4" creationId="{8F5493A3-B725-C1B6-443A-8AFE766A8523}"/>
          </ac:picMkLst>
        </pc:picChg>
        <pc:picChg chg="add mod">
          <ac:chgData name="Victoria M. Starke" userId="943d8248-7b50-4c3a-801c-5cfbb636d160" providerId="ADAL" clId="{8978DE08-073B-40EC-AACE-DD98CDC6D15D}" dt="2024-01-29T19:33:35.996" v="70" actId="1076"/>
          <ac:picMkLst>
            <pc:docMk/>
            <pc:sldMk cId="800461917" sldId="3015"/>
            <ac:picMk id="8" creationId="{4F22D1FE-8FB0-8D57-3949-FCD0DE99FC72}"/>
          </ac:picMkLst>
        </pc:picChg>
      </pc:sldChg>
      <pc:sldMasterChg chg="modSldLayout">
        <pc:chgData name="Victoria M. Starke" userId="943d8248-7b50-4c3a-801c-5cfbb636d160" providerId="ADAL" clId="{8978DE08-073B-40EC-AACE-DD98CDC6D15D}" dt="2024-01-29T19:37:14.590" v="87" actId="20577"/>
        <pc:sldMasterMkLst>
          <pc:docMk/>
          <pc:sldMasterMk cId="2460954070" sldId="2147483660"/>
        </pc:sldMasterMkLst>
        <pc:sldLayoutChg chg="modSp mod">
          <pc:chgData name="Victoria M. Starke" userId="943d8248-7b50-4c3a-801c-5cfbb636d160" providerId="ADAL" clId="{8978DE08-073B-40EC-AACE-DD98CDC6D15D}" dt="2024-01-29T19:37:14.590" v="87" actId="20577"/>
          <pc:sldLayoutMkLst>
            <pc:docMk/>
            <pc:sldMasterMk cId="2460954070" sldId="2147483660"/>
            <pc:sldLayoutMk cId="566619488" sldId="2147483672"/>
          </pc:sldLayoutMkLst>
          <pc:spChg chg="mod">
            <ac:chgData name="Victoria M. Starke" userId="943d8248-7b50-4c3a-801c-5cfbb636d160" providerId="ADAL" clId="{8978DE08-073B-40EC-AACE-DD98CDC6D15D}" dt="2024-01-29T19:37:14.590" v="87" actId="20577"/>
            <ac:spMkLst>
              <pc:docMk/>
              <pc:sldMasterMk cId="2460954070" sldId="2147483660"/>
              <pc:sldLayoutMk cId="566619488" sldId="2147483672"/>
              <ac:spMk id="39" creationId="{BD5516AE-449D-4C51-A703-3ECFE74BA06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6F29-D180-4DAD-BF8D-CA9EBA84DEC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2BC89-D841-424D-9E51-B7EC878B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Engineering and operational challenges can also be added to 4</a:t>
            </a:r>
            <a:r>
              <a:rPr lang="en-US" baseline="30000"/>
              <a:t>th</a:t>
            </a:r>
            <a:r>
              <a:rPr lang="en-US"/>
              <a:t> quadrant under C/C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4BBAE-A75E-4E0E-BC1D-162652B3D6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ad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5" y="-6593"/>
            <a:ext cx="9143996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46E17A-487E-40E6-AE5E-B49306E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7" cy="116851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4675611" y="1319923"/>
            <a:ext cx="4219216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4675611" y="3802416"/>
            <a:ext cx="4219216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247611" y="1319923"/>
            <a:ext cx="4219216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247611" y="3802416"/>
            <a:ext cx="4219216" cy="222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D245-B48F-4070-8B08-B7B525C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5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75" y="1319924"/>
            <a:ext cx="4216907" cy="223461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454010"/>
            <a:ext cx="3086100" cy="365125"/>
          </a:xfrm>
        </p:spPr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03FE57-35FB-4BD0-B32E-5AFCB5B805E2}"/>
              </a:ext>
            </a:extLst>
          </p:cNvPr>
          <p:cNvSpPr txBox="1"/>
          <p:nvPr userDrawn="1"/>
        </p:nvSpPr>
        <p:spPr>
          <a:xfrm>
            <a:off x="2919047" y="6323395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BA3C81-A94D-40BC-B582-E98716A798F7}"/>
              </a:ext>
            </a:extLst>
          </p:cNvPr>
          <p:cNvSpPr txBox="1"/>
          <p:nvPr userDrawn="1"/>
        </p:nvSpPr>
        <p:spPr>
          <a:xfrm>
            <a:off x="2919047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0047" y="1321088"/>
            <a:ext cx="4214408" cy="222783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35901" y="3809194"/>
            <a:ext cx="4216907" cy="219869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70047" y="3809194"/>
            <a:ext cx="4214408" cy="219869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4C9BDD-4422-4220-A520-0D0F55B4F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46D382-37A8-4FC5-92D0-542CFE9CD298}"/>
              </a:ext>
            </a:extLst>
          </p:cNvPr>
          <p:cNvSpPr txBox="1"/>
          <p:nvPr userDrawn="1"/>
        </p:nvSpPr>
        <p:spPr>
          <a:xfrm>
            <a:off x="5988717" y="6409291"/>
            <a:ext cx="2901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5516AE-449D-4C51-A703-3ECFE74BA064}"/>
              </a:ext>
            </a:extLst>
          </p:cNvPr>
          <p:cNvSpPr txBox="1"/>
          <p:nvPr userDrawn="1"/>
        </p:nvSpPr>
        <p:spPr>
          <a:xfrm>
            <a:off x="244938" y="6316959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21221"/>
                </a:solidFill>
                <a:latin typeface="+mj-lt"/>
              </a:rPr>
              <a:t>Small Business Innovation Research (SBIR)</a:t>
            </a:r>
          </a:p>
          <a:p>
            <a:pPr algn="ctr"/>
            <a:r>
              <a:rPr lang="en-US" sz="1200" dirty="0">
                <a:solidFill>
                  <a:srgbClr val="021221"/>
                </a:solidFill>
                <a:latin typeface="+mj-lt"/>
              </a:rPr>
              <a:t>Small Business Technology Transfer (STTR)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0EC00-CA46-43CC-A919-B2044FCDEEF2}"/>
              </a:ext>
            </a:extLst>
          </p:cNvPr>
          <p:cNvCxnSpPr/>
          <p:nvPr userDrawn="1"/>
        </p:nvCxnSpPr>
        <p:spPr>
          <a:xfrm>
            <a:off x="8" y="3699164"/>
            <a:ext cx="91439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1084DD-E136-42F0-BF26-1536C5BF3801}"/>
              </a:ext>
            </a:extLst>
          </p:cNvPr>
          <p:cNvCxnSpPr>
            <a:cxnSpLocks/>
            <a:endCxn id="25" idx="2"/>
          </p:cNvCxnSpPr>
          <p:nvPr userDrawn="1"/>
        </p:nvCxnSpPr>
        <p:spPr>
          <a:xfrm flipH="1" flipV="1">
            <a:off x="4572001" y="1168518"/>
            <a:ext cx="15704" cy="5012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1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8ECD-760C-44F8-83B7-318A1A25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Initiative 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DFBA-2190-4B5E-8C5D-C8E84DE6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6" y="1225462"/>
            <a:ext cx="4567857" cy="24707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Description</a:t>
            </a:r>
            <a:r>
              <a:rPr lang="en-US" sz="1200" dirty="0">
                <a:latin typeface="+mn-lt"/>
                <a:cs typeface="Calibri"/>
              </a:rPr>
              <a:t>: </a:t>
            </a:r>
            <a:r>
              <a:rPr lang="en-US" sz="1200" dirty="0">
                <a:latin typeface="Calibri"/>
                <a:cs typeface="Arial"/>
              </a:rPr>
              <a:t>Describe what the technology does</a:t>
            </a: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endParaRPr lang="en-US" sz="1200" dirty="0">
              <a:latin typeface="Calibri"/>
              <a:cs typeface="Arial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SBIR Company: </a:t>
            </a:r>
            <a:r>
              <a:rPr lang="en-US" sz="1200" dirty="0">
                <a:latin typeface="+mn-lt"/>
                <a:cs typeface="Calibri"/>
              </a:rPr>
              <a:t>Name of the SBIR Company</a:t>
            </a:r>
          </a:p>
          <a:p>
            <a:pPr marL="170180" indent="-170180">
              <a:spcBef>
                <a:spcPts val="451"/>
              </a:spcBef>
              <a:spcAft>
                <a:spcPct val="0"/>
              </a:spcAft>
            </a:pPr>
            <a:endParaRPr lang="en-US" sz="1200" dirty="0">
              <a:latin typeface="+mn-lt"/>
              <a:cs typeface="Arial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Sponsor: </a:t>
            </a:r>
            <a:r>
              <a:rPr lang="en-US" sz="1200" dirty="0">
                <a:latin typeface="+mn-lt"/>
                <a:cs typeface="Calibri"/>
              </a:rPr>
              <a:t>SYSCOM/PEO/</a:t>
            </a:r>
            <a:r>
              <a:rPr lang="en-US" sz="1200" dirty="0">
                <a:cs typeface="Calibri"/>
              </a:rPr>
              <a:t>PMO or SYSCOM/Warfare Center</a:t>
            </a:r>
            <a:endParaRPr lang="en-US" sz="1200" dirty="0">
              <a:latin typeface="+mn-lt"/>
              <a:cs typeface="Calibri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Principle Investigator: </a:t>
            </a:r>
            <a:r>
              <a:rPr lang="en-US" sz="1200" dirty="0">
                <a:latin typeface="+mn-lt"/>
                <a:cs typeface="Calibri"/>
              </a:rPr>
              <a:t>Name and phone number</a:t>
            </a:r>
            <a:endParaRPr lang="en-US" sz="1200" b="1" dirty="0">
              <a:latin typeface="+mn-lt"/>
              <a:cs typeface="Calibri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TPOC: </a:t>
            </a:r>
            <a:r>
              <a:rPr lang="en-US" sz="1200" dirty="0">
                <a:latin typeface="+mn-lt"/>
                <a:cs typeface="Calibri"/>
              </a:rPr>
              <a:t>Name and phone number</a:t>
            </a: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/>
              <a:t>Company POC: </a:t>
            </a:r>
            <a:r>
              <a:rPr lang="en-US" sz="1200" dirty="0"/>
              <a:t>Name and phone number</a:t>
            </a: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/>
              <a:t>TRL:</a:t>
            </a:r>
          </a:p>
          <a:p>
            <a:pPr marL="170180" indent="-170180">
              <a:spcBef>
                <a:spcPts val="451"/>
              </a:spcBef>
              <a:spcAft>
                <a:spcPct val="0"/>
              </a:spcAft>
            </a:pPr>
            <a:endParaRPr lang="en-US" sz="1200" dirty="0">
              <a:latin typeface="+mn-lt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SBIR Topic Number: </a:t>
            </a:r>
            <a:r>
              <a:rPr lang="en-US" sz="1200" dirty="0">
                <a:cs typeface="Calibri"/>
              </a:rPr>
              <a:t>List SBIR Topic Number and FIMS if applicable</a:t>
            </a:r>
            <a:endParaRPr lang="en-US" sz="1200" dirty="0">
              <a:latin typeface="+mn-lt"/>
              <a:cs typeface="Calibri"/>
            </a:endParaRPr>
          </a:p>
          <a:p>
            <a:pPr marL="0" indent="0"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+mn-lt"/>
                <a:cs typeface="Calibri"/>
              </a:rPr>
              <a:t>Contract </a:t>
            </a:r>
            <a:r>
              <a:rPr lang="en-US" sz="1200" b="1" dirty="0">
                <a:cs typeface="Calibri"/>
              </a:rPr>
              <a:t>Considerations</a:t>
            </a:r>
            <a:r>
              <a:rPr lang="en-US" sz="1200" b="1" dirty="0">
                <a:latin typeface="+mn-lt"/>
                <a:cs typeface="Calibri"/>
              </a:rPr>
              <a:t>: </a:t>
            </a:r>
            <a:r>
              <a:rPr lang="en-US" sz="1200" dirty="0" err="1">
                <a:latin typeface="+mn-lt"/>
                <a:cs typeface="Calibri"/>
              </a:rPr>
              <a:t>PoP</a:t>
            </a:r>
            <a:r>
              <a:rPr lang="en-US" sz="1200" dirty="0">
                <a:cs typeface="Calibri"/>
              </a:rPr>
              <a:t>, Follow On, Contract #, Contract End Date, etc.</a:t>
            </a:r>
            <a:endParaRPr lang="en-US" sz="1200" dirty="0">
              <a:latin typeface="Calibri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E6A6E9-AA65-426A-AA43-D3F1A594C90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-766" y="3809194"/>
            <a:ext cx="4335660" cy="2470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1"/>
              </a:spcBef>
              <a:buNone/>
            </a:pPr>
            <a:r>
              <a:rPr lang="en-US" sz="1200" b="1" dirty="0">
                <a:latin typeface="Calibri"/>
                <a:cs typeface="Calibri"/>
              </a:rPr>
              <a:t>Focus Areas: </a:t>
            </a:r>
            <a:r>
              <a:rPr lang="en-US" sz="1200" dirty="0">
                <a:latin typeface="Calibri"/>
                <a:cs typeface="Calibri"/>
              </a:rPr>
              <a:t>Describe how the technology addresses the C4F Focus Areas.</a:t>
            </a:r>
            <a:endParaRPr lang="en-US" sz="1200" dirty="0">
              <a:latin typeface="Calibri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451"/>
              </a:spcBef>
              <a:buNone/>
            </a:pPr>
            <a:endParaRPr lang="en-US" sz="1200" dirty="0">
              <a:latin typeface="Calibri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451"/>
              </a:spcBef>
              <a:buNone/>
            </a:pPr>
            <a:endParaRPr lang="en-US" sz="1200" dirty="0"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451"/>
              </a:spcBef>
              <a:buNone/>
            </a:pPr>
            <a:r>
              <a:rPr lang="en-US" sz="1200" b="1" dirty="0">
                <a:latin typeface="Calibri"/>
                <a:cs typeface="Calibri"/>
              </a:rPr>
              <a:t>Initiative Objectives:</a:t>
            </a:r>
          </a:p>
          <a:p>
            <a:pPr>
              <a:lnSpc>
                <a:spcPct val="110000"/>
              </a:lnSpc>
              <a:spcBef>
                <a:spcPts val="451"/>
              </a:spcBef>
            </a:pPr>
            <a:r>
              <a:rPr lang="en-US" sz="1200" dirty="0">
                <a:latin typeface="Calibri"/>
                <a:cs typeface="Calibri"/>
              </a:rPr>
              <a:t>What do you want to learn from this event?  </a:t>
            </a:r>
            <a:endParaRPr lang="en-US" sz="1200" dirty="0"/>
          </a:p>
          <a:p>
            <a:pPr marL="171450" indent="-171450">
              <a:lnSpc>
                <a:spcPct val="110000"/>
              </a:lnSpc>
              <a:spcBef>
                <a:spcPts val="451"/>
              </a:spcBef>
            </a:pPr>
            <a:endParaRPr lang="en-US" sz="1100" dirty="0">
              <a:latin typeface="Calibri"/>
              <a:cs typeface="Calibri"/>
            </a:endParaRPr>
          </a:p>
          <a:p>
            <a:pPr marL="170180" indent="-170180"/>
            <a:endParaRPr lang="en-US" sz="13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7C6DB-9A97-4531-8B3D-2CE01CC753F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70047" y="3809193"/>
            <a:ext cx="4214408" cy="2470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1"/>
              </a:spcBef>
              <a:spcAft>
                <a:spcPct val="0"/>
              </a:spcAft>
              <a:buNone/>
            </a:pPr>
            <a:r>
              <a:rPr lang="en-US" sz="1200" b="1" dirty="0">
                <a:latin typeface="Calibri"/>
                <a:cs typeface="Calibri"/>
              </a:rPr>
              <a:t>Test Requirements:</a:t>
            </a:r>
            <a:endParaRPr lang="en-US" sz="1200" dirty="0"/>
          </a:p>
          <a:p>
            <a:pPr marL="170180" indent="-1701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/>
                <a:cs typeface="Arial"/>
              </a:rPr>
              <a:t>Air/Water/Subsurface platform</a:t>
            </a:r>
          </a:p>
          <a:p>
            <a:pPr marL="170180" indent="-1701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/>
                <a:cs typeface="Arial"/>
              </a:rPr>
              <a:t>Targets/Emissions</a:t>
            </a:r>
          </a:p>
          <a:p>
            <a:pPr marL="170180" indent="-1701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/>
                <a:cs typeface="Arial"/>
              </a:rPr>
              <a:t>Interoperability/ System Integration</a:t>
            </a:r>
          </a:p>
          <a:p>
            <a:pPr marL="170180" indent="-1701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/>
                <a:cs typeface="Arial"/>
              </a:rPr>
              <a:t>Data Collection/ Analysis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b="1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dirty="0">
                <a:latin typeface="Calibri"/>
                <a:cs typeface="Calibri"/>
              </a:rPr>
              <a:t>Concerns/Challenges</a:t>
            </a:r>
            <a:r>
              <a:rPr lang="en-US" sz="1200" dirty="0">
                <a:latin typeface="Calibri"/>
                <a:cs typeface="Calibri"/>
              </a:rPr>
              <a:t>:</a:t>
            </a: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/>
                <a:cs typeface="Arial"/>
              </a:rPr>
              <a:t>List any if applicable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1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9FEC54-B3EF-FAD5-BD8D-1ACF7C0A8CF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 diagram or picture of the technology. Can include link to video demo if available. </a:t>
            </a:r>
          </a:p>
        </p:txBody>
      </p:sp>
      <p:pic>
        <p:nvPicPr>
          <p:cNvPr id="4" name="Picture 3" descr="U.S. Southern Command &gt; About &gt; SOUTHCOM Components and Units">
            <a:extLst>
              <a:ext uri="{FF2B5EF4-FFF2-40B4-BE49-F238E27FC236}">
                <a16:creationId xmlns:a16="http://schemas.microsoft.com/office/drawing/2014/main" id="{8F5493A3-B725-C1B6-443A-8AFE766A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4"/>
          <a:stretch/>
        </p:blipFill>
        <p:spPr bwMode="auto">
          <a:xfrm>
            <a:off x="7010541" y="113960"/>
            <a:ext cx="902722" cy="926972"/>
          </a:xfrm>
          <a:prstGeom prst="rect">
            <a:avLst/>
          </a:prstGeom>
          <a:noFill/>
        </p:spPr>
      </p:pic>
      <p:pic>
        <p:nvPicPr>
          <p:cNvPr id="8" name="Picture 7" descr="U.S. Southern Command &gt; About &gt; SOUTHCOM Components and Units">
            <a:extLst>
              <a:ext uri="{FF2B5EF4-FFF2-40B4-BE49-F238E27FC236}">
                <a16:creationId xmlns:a16="http://schemas.microsoft.com/office/drawing/2014/main" id="{4F22D1FE-8FB0-8D57-3949-FCD0DE99F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6"/>
          <a:stretch/>
        </p:blipFill>
        <p:spPr bwMode="auto">
          <a:xfrm>
            <a:off x="8061128" y="113960"/>
            <a:ext cx="919676" cy="9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46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95f4416a-45b9-4dfe-822a-07fa8e4c4549" xsi:nil="true"/>
    <_x0032_nd_x0020_Doc_x0020_Type xmlns="95f4416a-45b9-4dfe-822a-07fa8e4c4549" xsi:nil="true"/>
    <Event xmlns="95f4416a-45b9-4dfe-822a-07fa8e4c4549" xsi:nil="true"/>
    <_x0046_Y20 xmlns="95f4416a-45b9-4dfe-822a-07fa8e4c4549" xsi:nil="true"/>
    <TaxCatchAll xmlns="030e455b-f39c-4a87-aae1-a2682f1ad6e5" xsi:nil="true"/>
    <lcf76f155ced4ddcb4097134ff3c332f xmlns="95f4416a-45b9-4dfe-822a-07fa8e4c45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BE09773F0B24FB221F51C6E8BE3BB" ma:contentTypeVersion="23" ma:contentTypeDescription="Create a new document." ma:contentTypeScope="" ma:versionID="099f7c9065f14e9d1968fbdf38d3f3e3">
  <xsd:schema xmlns:xsd="http://www.w3.org/2001/XMLSchema" xmlns:xs="http://www.w3.org/2001/XMLSchema" xmlns:p="http://schemas.microsoft.com/office/2006/metadata/properties" xmlns:ns2="95f4416a-45b9-4dfe-822a-07fa8e4c4549" xmlns:ns3="030e455b-f39c-4a87-aae1-a2682f1ad6e5" targetNamespace="http://schemas.microsoft.com/office/2006/metadata/properties" ma:root="true" ma:fieldsID="0d17cf2405278339d4aeb3e44a6af8d2" ns2:_="" ns3:_="">
    <xsd:import namespace="95f4416a-45b9-4dfe-822a-07fa8e4c4549"/>
    <xsd:import namespace="030e455b-f39c-4a87-aae1-a2682f1ad6e5"/>
    <xsd:element name="properties">
      <xsd:complexType>
        <xsd:sequence>
          <xsd:element name="documentManagement">
            <xsd:complexType>
              <xsd:all>
                <xsd:element ref="ns2:_x0046_Y20" minOccurs="0"/>
                <xsd:element ref="ns2:DocumentType" minOccurs="0"/>
                <xsd:element ref="ns2:_x0032_nd_x0020_Doc_x0020_Type" minOccurs="0"/>
                <xsd:element ref="ns2:Even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4416a-45b9-4dfe-822a-07fa8e4c4549" elementFormDefault="qualified">
    <xsd:import namespace="http://schemas.microsoft.com/office/2006/documentManagement/types"/>
    <xsd:import namespace="http://schemas.microsoft.com/office/infopath/2007/PartnerControls"/>
    <xsd:element name="_x0046_Y20" ma:index="2" nillable="true" ma:displayName="Year" ma:format="Dropdown" ma:indexed="true" ma:internalName="_x0046_Y20">
      <xsd:simpleType>
        <xsd:restriction base="dms:Choice">
          <xsd:enumeration value="FY20"/>
          <xsd:enumeration value="FY21"/>
          <xsd:enumeration value="FY22"/>
        </xsd:restriction>
      </xsd:simpleType>
    </xsd:element>
    <xsd:element name="DocumentType" ma:index="3" nillable="true" ma:displayName="Document Type" ma:format="Dropdown" ma:indexed="true" ma:internalName="DocumentType">
      <xsd:simpleType>
        <xsd:union memberTypes="dms:Text">
          <xsd:simpleType>
            <xsd:restriction base="dms:Choice">
              <xsd:enumeration value="Archive"/>
              <xsd:enumeration value="Experiment Reference Files"/>
              <xsd:enumeration value="Events and Venues"/>
              <xsd:enumeration value="Fact Sheet"/>
              <xsd:enumeration value="Guidebook"/>
              <xsd:enumeration value="Internal Planning"/>
              <xsd:enumeration value="Leadership Products"/>
              <xsd:enumeration value="MSR"/>
              <xsd:enumeration value="Program Briefs and Documents"/>
              <xsd:enumeration value="DoN-SEC Meeting Notes and Agendas"/>
              <xsd:enumeration value="DoN-SEC Internal Training"/>
              <xsd:enumeration value="SBIR ONR Reference Documents"/>
              <xsd:enumeration value="SBIR ONR Contractual Documentation"/>
              <xsd:enumeration value="SBIR Experimentation Training"/>
              <xsd:enumeration value="SOW"/>
            </xsd:restriction>
          </xsd:simpleType>
        </xsd:union>
      </xsd:simpleType>
    </xsd:element>
    <xsd:element name="_x0032_nd_x0020_Doc_x0020_Type" ma:index="4" nillable="true" ma:displayName="2nd Doc Type" ma:format="Dropdown" ma:internalName="_x0032_nd_x0020_Doc_x0020_Type">
      <xsd:simpleType>
        <xsd:restriction base="dms:Choice">
          <xsd:enumeration value="Quad"/>
          <xsd:enumeration value="White Paper"/>
          <xsd:enumeration value="OV-1"/>
          <xsd:enumeration value="Amplifying information"/>
          <xsd:enumeration value="NMP Documents"/>
        </xsd:restriction>
      </xsd:simpleType>
    </xsd:element>
    <xsd:element name="Event" ma:index="5" nillable="true" ma:displayName="Event" ma:indexed="true" ma:list="{a7d462fd-c279-4550-9533-813db5b107df}" ma:internalName="Event" ma:showField="Title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4d8d4b3-5254-487e-a843-634811c1db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455b-f39c-4a87-aae1-a2682f1ad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3599cf-d067-4377-8ae4-066bfbbd7039}" ma:internalName="TaxCatchAll" ma:showField="CatchAllData" ma:web="030e455b-f39c-4a87-aae1-a2682f1ad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03383-BC33-475A-A988-3FB2346C4615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030e455b-f39c-4a87-aae1-a2682f1ad6e5"/>
    <ds:schemaRef ds:uri="http://purl.org/dc/elements/1.1/"/>
    <ds:schemaRef ds:uri="95f4416a-45b9-4dfe-822a-07fa8e4c454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35687B-CDFC-40D8-A0C8-A43DCB8A6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CE02B-60FA-42D3-A1D7-F6070E71D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4416a-45b9-4dfe-822a-07fa8e4c4549"/>
    <ds:schemaRef ds:uri="030e455b-f39c-4a87-aae1-a2682f1ad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166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Initiative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K. Sisson</cp:lastModifiedBy>
  <cp:revision>4</cp:revision>
  <dcterms:created xsi:type="dcterms:W3CDTF">2024-01-29T19:26:59Z</dcterms:created>
  <dcterms:modified xsi:type="dcterms:W3CDTF">2024-02-08T17:19:11Z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0x0101008EABE09773F0B24FB221F51C6E8BE3BB</vt:lpwstr>
  </property>
  <property fmtid="{D5CDD505-2E9C-101B-9397-08002B2CF9AE}" pid="3" name="MediaServiceImageTags">
    <vt:lpwstr/>
  </property>
</Properties>
</file>